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1511935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D71BF-0829-4989-93F6-D357F01CEAA9}" v="1" dt="2025-07-31T15:29:37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4"/>
  </p:normalViewPr>
  <p:slideViewPr>
    <p:cSldViewPr snapToGrid="0" snapToObjects="1">
      <p:cViewPr varScale="1">
        <p:scale>
          <a:sx n="36" d="100"/>
          <a:sy n="36" d="100"/>
        </p:scale>
        <p:origin x="26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Cristina Teixeira Cardoso" userId="e63f2c15-038c-4259-aedd-faedbe977ce9" providerId="ADAL" clId="{E14D71BF-0829-4989-93F6-D357F01CEAA9}"/>
    <pc:docChg chg="modSld">
      <pc:chgData name="Michele Cristina Teixeira Cardoso" userId="e63f2c15-038c-4259-aedd-faedbe977ce9" providerId="ADAL" clId="{E14D71BF-0829-4989-93F6-D357F01CEAA9}" dt="2025-08-04T16:22:22.228" v="25" actId="14100"/>
      <pc:docMkLst>
        <pc:docMk/>
      </pc:docMkLst>
      <pc:sldChg chg="modSp mod">
        <pc:chgData name="Michele Cristina Teixeira Cardoso" userId="e63f2c15-038c-4259-aedd-faedbe977ce9" providerId="ADAL" clId="{E14D71BF-0829-4989-93F6-D357F01CEAA9}" dt="2025-08-04T16:22:22.228" v="25" actId="14100"/>
        <pc:sldMkLst>
          <pc:docMk/>
          <pc:sldMk cId="779474216" sldId="256"/>
        </pc:sldMkLst>
        <pc:spChg chg="mod">
          <ac:chgData name="Michele Cristina Teixeira Cardoso" userId="e63f2c15-038c-4259-aedd-faedbe977ce9" providerId="ADAL" clId="{E14D71BF-0829-4989-93F6-D357F01CEAA9}" dt="2025-08-04T16:22:22.228" v="25" actId="14100"/>
          <ac:spMkLst>
            <pc:docMk/>
            <pc:sldMk cId="779474216" sldId="256"/>
            <ac:spMk id="4" creationId="{00000000-0000-0000-0000-000000000000}"/>
          </ac:spMkLst>
        </pc:spChg>
      </pc:sldChg>
    </pc:docChg>
  </pc:docChgLst>
  <pc:docChgLst>
    <pc:chgData name="Michele Cristina Teixeira Cardoso" userId="e63f2c15-038c-4259-aedd-faedbe977ce9" providerId="ADAL" clId="{B17E69BA-17B7-4337-8F5D-1F9C48356005}"/>
    <pc:docChg chg="undo custSel modSld">
      <pc:chgData name="Michele Cristina Teixeira Cardoso" userId="e63f2c15-038c-4259-aedd-faedbe977ce9" providerId="ADAL" clId="{B17E69BA-17B7-4337-8F5D-1F9C48356005}" dt="2024-07-04T13:19:24.591" v="153"/>
      <pc:docMkLst>
        <pc:docMk/>
      </pc:docMkLst>
      <pc:sldChg chg="modSp mod">
        <pc:chgData name="Michele Cristina Teixeira Cardoso" userId="e63f2c15-038c-4259-aedd-faedbe977ce9" providerId="ADAL" clId="{B17E69BA-17B7-4337-8F5D-1F9C48356005}" dt="2024-07-04T13:19:24.591" v="153"/>
        <pc:sldMkLst>
          <pc:docMk/>
          <pc:sldMk cId="779474216" sldId="256"/>
        </pc:sldMkLst>
      </pc:sldChg>
    </pc:docChg>
  </pc:docChgLst>
  <pc:docChgLst>
    <pc:chgData name="Michele Cristina Teixeira Cardoso" userId="e63f2c15-038c-4259-aedd-faedbe977ce9" providerId="ADAL" clId="{09156AE3-67DB-44A0-991E-8C8E57E46141}"/>
    <pc:docChg chg="modSld">
      <pc:chgData name="Michele Cristina Teixeira Cardoso" userId="e63f2c15-038c-4259-aedd-faedbe977ce9" providerId="ADAL" clId="{09156AE3-67DB-44A0-991E-8C8E57E46141}" dt="2025-07-31T14:56:01.135" v="217" actId="20577"/>
      <pc:docMkLst>
        <pc:docMk/>
      </pc:docMkLst>
      <pc:sldChg chg="modSp mod">
        <pc:chgData name="Michele Cristina Teixeira Cardoso" userId="e63f2c15-038c-4259-aedd-faedbe977ce9" providerId="ADAL" clId="{09156AE3-67DB-44A0-991E-8C8E57E46141}" dt="2025-07-31T14:56:01.135" v="217" actId="20577"/>
        <pc:sldMkLst>
          <pc:docMk/>
          <pc:sldMk cId="779474216" sldId="256"/>
        </pc:sldMkLst>
        <pc:spChg chg="mod">
          <ac:chgData name="Michele Cristina Teixeira Cardoso" userId="e63f2c15-038c-4259-aedd-faedbe977ce9" providerId="ADAL" clId="{09156AE3-67DB-44A0-991E-8C8E57E46141}" dt="2025-07-31T14:56:01.135" v="217" actId="20577"/>
          <ac:spMkLst>
            <pc:docMk/>
            <pc:sldMk cId="779474216" sldId="256"/>
            <ac:spMk id="4" creationId="{00000000-0000-0000-0000-000000000000}"/>
          </ac:spMkLst>
        </pc:spChg>
      </pc:sldChg>
    </pc:docChg>
  </pc:docChgLst>
  <pc:docChgLst>
    <pc:chgData name="Michele Cristina Teixeira Cardoso" userId="e63f2c15-038c-4259-aedd-faedbe977ce9" providerId="ADAL" clId="{EA441BB5-161E-4244-8E46-4134DE682E1F}"/>
    <pc:docChg chg="custSel modSld">
      <pc:chgData name="Michele Cristina Teixeira Cardoso" userId="e63f2c15-038c-4259-aedd-faedbe977ce9" providerId="ADAL" clId="{EA441BB5-161E-4244-8E46-4134DE682E1F}" dt="2024-07-25T18:02:01.561" v="254" actId="20577"/>
      <pc:docMkLst>
        <pc:docMk/>
      </pc:docMkLst>
      <pc:sldChg chg="modSp mod">
        <pc:chgData name="Michele Cristina Teixeira Cardoso" userId="e63f2c15-038c-4259-aedd-faedbe977ce9" providerId="ADAL" clId="{EA441BB5-161E-4244-8E46-4134DE682E1F}" dt="2024-07-25T18:02:01.561" v="254" actId="20577"/>
        <pc:sldMkLst>
          <pc:docMk/>
          <pc:sldMk cId="779474216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9FF-1125-CB4E-9832-FB05B628968E}" type="datetimeFigureOut">
              <a:rPr lang="pt-BR" smtClean="0"/>
              <a:t>04/08/2025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519B-F3EA-D448-95E2-0AC08AC7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9FF-1125-CB4E-9832-FB05B628968E}" type="datetimeFigureOut">
              <a:rPr lang="pt-BR" smtClean="0"/>
              <a:t>04/08/2025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519B-F3EA-D448-95E2-0AC08AC7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9FF-1125-CB4E-9832-FB05B628968E}" type="datetimeFigureOut">
              <a:rPr lang="pt-BR" smtClean="0"/>
              <a:t>04/08/2025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519B-F3EA-D448-95E2-0AC08AC7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9FF-1125-CB4E-9832-FB05B628968E}" type="datetimeFigureOut">
              <a:rPr lang="pt-BR" smtClean="0"/>
              <a:t>04/08/2025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519B-F3EA-D448-95E2-0AC08AC7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9FF-1125-CB4E-9832-FB05B628968E}" type="datetimeFigureOut">
              <a:rPr lang="pt-BR" smtClean="0"/>
              <a:t>04/08/2025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519B-F3EA-D448-95E2-0AC08AC7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9FF-1125-CB4E-9832-FB05B628968E}" type="datetimeFigureOut">
              <a:rPr lang="pt-BR" smtClean="0"/>
              <a:t>04/08/2025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519B-F3EA-D448-95E2-0AC08AC7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9FF-1125-CB4E-9832-FB05B628968E}" type="datetimeFigureOut">
              <a:rPr lang="pt-BR" smtClean="0"/>
              <a:t>04/08/2025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519B-F3EA-D448-95E2-0AC08AC7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9FF-1125-CB4E-9832-FB05B628968E}" type="datetimeFigureOut">
              <a:rPr lang="pt-BR" smtClean="0"/>
              <a:t>04/08/2025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519B-F3EA-D448-95E2-0AC08AC7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9FF-1125-CB4E-9832-FB05B628968E}" type="datetimeFigureOut">
              <a:rPr lang="pt-BR" smtClean="0"/>
              <a:t>04/08/2025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519B-F3EA-D448-95E2-0AC08AC7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9FF-1125-CB4E-9832-FB05B628968E}" type="datetimeFigureOut">
              <a:rPr lang="pt-BR" smtClean="0"/>
              <a:t>04/08/2025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519B-F3EA-D448-95E2-0AC08AC7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39FF-1125-CB4E-9832-FB05B628968E}" type="datetimeFigureOut">
              <a:rPr lang="pt-BR" smtClean="0"/>
              <a:t>04/08/2025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519B-F3EA-D448-95E2-0AC08AC7020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A39FF-1125-CB4E-9832-FB05B628968E}" type="datetimeFigureOut">
              <a:rPr lang="pt-BR" smtClean="0"/>
              <a:t>04/08/2025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519B-F3EA-D448-95E2-0AC08AC702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95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90594" y="4359350"/>
            <a:ext cx="8433890" cy="931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endParaRPr lang="pt-BR" sz="4800" b="1" dirty="0">
              <a:solidFill>
                <a:srgbClr val="FF0000"/>
              </a:solidFill>
            </a:endParaRPr>
          </a:p>
          <a:p>
            <a:pPr algn="ctr" fontAlgn="ctr"/>
            <a:r>
              <a:rPr lang="pt-BR" sz="4800" b="1" dirty="0">
                <a:solidFill>
                  <a:srgbClr val="FF0000"/>
                </a:solidFill>
              </a:rPr>
              <a:t>AGOSTO</a:t>
            </a:r>
          </a:p>
          <a:p>
            <a:pPr algn="ctr" fontAlgn="ctr"/>
            <a:endParaRPr lang="pt-BR" sz="3200" b="1" dirty="0">
              <a:solidFill>
                <a:schemeClr val="bg2">
                  <a:lumMod val="10000"/>
                </a:schemeClr>
              </a:solidFill>
            </a:endParaRPr>
          </a:p>
          <a:p>
            <a:pPr algn="l" fontAlgn="ctr"/>
            <a:r>
              <a:rPr lang="pt-BR" sz="3200" b="1" dirty="0">
                <a:solidFill>
                  <a:schemeClr val="bg2">
                    <a:lumMod val="10000"/>
                  </a:schemeClr>
                </a:solidFill>
              </a:rPr>
              <a:t>02/08 (Sábado) – CIRCUITO /RICARDO</a:t>
            </a:r>
            <a:endParaRPr lang="pt-BR" sz="3200" b="1" dirty="0"/>
          </a:p>
          <a:p>
            <a:pPr algn="l" fontAlgn="ctr"/>
            <a:r>
              <a:rPr lang="pt-BR" sz="3200" b="1" dirty="0"/>
              <a:t>03/08 (Domingo) –</a:t>
            </a:r>
            <a:r>
              <a:rPr lang="pt-BR" sz="2800" b="1" dirty="0">
                <a:solidFill>
                  <a:schemeClr val="bg2">
                    <a:lumMod val="10000"/>
                  </a:schemeClr>
                </a:solidFill>
              </a:rPr>
              <a:t> BALLET FITNESS / </a:t>
            </a:r>
            <a:r>
              <a:rPr lang="pt-BR" sz="2800" b="1" dirty="0"/>
              <a:t>KETTY</a:t>
            </a:r>
            <a:endParaRPr lang="pt-BR" sz="3200" b="1" dirty="0"/>
          </a:p>
          <a:p>
            <a:pPr algn="l" fontAlgn="ctr"/>
            <a:endParaRPr lang="pt-BR" sz="3200" b="1" dirty="0">
              <a:solidFill>
                <a:schemeClr val="bg2">
                  <a:lumMod val="10000"/>
                </a:schemeClr>
              </a:solidFill>
            </a:endParaRPr>
          </a:p>
          <a:p>
            <a:pPr algn="l" fontAlgn="ctr"/>
            <a:r>
              <a:rPr lang="pt-BR" sz="3200" b="1" dirty="0">
                <a:solidFill>
                  <a:schemeClr val="bg2">
                    <a:lumMod val="10000"/>
                  </a:schemeClr>
                </a:solidFill>
              </a:rPr>
              <a:t>09/08 (Sábado) – CIRCUITO / LUIZ</a:t>
            </a:r>
            <a:endParaRPr lang="pt-BR" sz="3200" b="1" dirty="0"/>
          </a:p>
          <a:p>
            <a:pPr fontAlgn="ctr"/>
            <a:r>
              <a:rPr lang="pt-BR" sz="3200" b="1" dirty="0"/>
              <a:t>10/08 (Domingo) –</a:t>
            </a:r>
            <a:r>
              <a:rPr lang="pt-BR" sz="3200" b="1" dirty="0">
                <a:solidFill>
                  <a:schemeClr val="bg2">
                    <a:lumMod val="10000"/>
                  </a:schemeClr>
                </a:solidFill>
              </a:rPr>
              <a:t> STEP / ADRIANA</a:t>
            </a:r>
            <a:endParaRPr lang="pt-BR" sz="3200" b="1" dirty="0">
              <a:solidFill>
                <a:srgbClr val="FF0000"/>
              </a:solidFill>
            </a:endParaRPr>
          </a:p>
          <a:p>
            <a:pPr algn="l" fontAlgn="ctr"/>
            <a:endParaRPr lang="pt-BR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l" fontAlgn="ctr"/>
            <a:r>
              <a:rPr lang="pt-BR" sz="3200" b="1" dirty="0">
                <a:solidFill>
                  <a:schemeClr val="bg2">
                    <a:lumMod val="10000"/>
                  </a:schemeClr>
                </a:solidFill>
              </a:rPr>
              <a:t>16/08 (Sábado) – CIRCUITO / </a:t>
            </a:r>
            <a:r>
              <a:rPr lang="pt-BR" sz="3200" b="1" dirty="0"/>
              <a:t>RICARDO</a:t>
            </a:r>
          </a:p>
          <a:p>
            <a:pPr algn="l" fontAlgn="ctr"/>
            <a:r>
              <a:rPr lang="pt-BR" sz="3200" b="1" dirty="0">
                <a:solidFill>
                  <a:schemeClr val="bg2">
                    <a:lumMod val="10000"/>
                  </a:schemeClr>
                </a:solidFill>
              </a:rPr>
              <a:t>17/08 (Domingo) – POSTURAL / CLAYTON</a:t>
            </a:r>
            <a:endParaRPr lang="pt-BR" sz="3200" b="1" dirty="0"/>
          </a:p>
          <a:p>
            <a:pPr algn="l" fontAlgn="ctr"/>
            <a:endParaRPr lang="pt-BR" sz="3200" b="1" dirty="0"/>
          </a:p>
          <a:p>
            <a:pPr algn="l" fontAlgn="ctr"/>
            <a:r>
              <a:rPr lang="pt-BR" sz="3200" b="1" dirty="0">
                <a:solidFill>
                  <a:schemeClr val="bg2">
                    <a:lumMod val="10000"/>
                  </a:schemeClr>
                </a:solidFill>
              </a:rPr>
              <a:t>23/08 (Sábado) – STEP / KETTY</a:t>
            </a:r>
          </a:p>
          <a:p>
            <a:pPr algn="l" fontAlgn="ctr"/>
            <a:r>
              <a:rPr lang="pt-BR" sz="3200" b="1" dirty="0">
                <a:solidFill>
                  <a:schemeClr val="bg2">
                    <a:lumMod val="10000"/>
                  </a:schemeClr>
                </a:solidFill>
              </a:rPr>
              <a:t>24/08 (Domingo) – JUMP-ABS / </a:t>
            </a:r>
            <a:r>
              <a:rPr lang="pt-BR" sz="3200" b="1" dirty="0"/>
              <a:t>ADRIANA</a:t>
            </a:r>
          </a:p>
          <a:p>
            <a:pPr algn="l" fontAlgn="ctr"/>
            <a:endParaRPr lang="pt-BR" sz="3200" b="1" dirty="0"/>
          </a:p>
          <a:p>
            <a:pPr algn="l" fontAlgn="ctr"/>
            <a:endParaRPr lang="pt-BR" sz="1100" b="1" dirty="0"/>
          </a:p>
          <a:p>
            <a:pPr algn="l" fontAlgn="ctr"/>
            <a:r>
              <a:rPr lang="pt-BR" sz="3200" b="1" dirty="0">
                <a:solidFill>
                  <a:schemeClr val="bg2">
                    <a:lumMod val="10000"/>
                  </a:schemeClr>
                </a:solidFill>
              </a:rPr>
              <a:t>30/08 (Sábado) – CIRCUITO /</a:t>
            </a:r>
            <a:r>
              <a:rPr lang="pt-BR" sz="2800" b="1" dirty="0">
                <a:solidFill>
                  <a:schemeClr val="bg2">
                    <a:lumMod val="10000"/>
                  </a:schemeClr>
                </a:solidFill>
              </a:rPr>
              <a:t>RICARDO -CLAYTON</a:t>
            </a:r>
            <a:endParaRPr lang="pt-BR" sz="3200" b="1" dirty="0">
              <a:solidFill>
                <a:schemeClr val="bg2">
                  <a:lumMod val="10000"/>
                </a:schemeClr>
              </a:solidFill>
            </a:endParaRPr>
          </a:p>
          <a:p>
            <a:pPr algn="l" fontAlgn="ctr"/>
            <a:r>
              <a:rPr lang="pt-BR" sz="3200" b="1" dirty="0">
                <a:solidFill>
                  <a:schemeClr val="bg2">
                    <a:lumMod val="10000"/>
                  </a:schemeClr>
                </a:solidFill>
              </a:rPr>
              <a:t>31/08 (Domingo) –POSTURAL / </a:t>
            </a:r>
            <a:r>
              <a:rPr lang="pt-BR" sz="3200" b="1" dirty="0"/>
              <a:t>LUIZ</a:t>
            </a:r>
          </a:p>
          <a:p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D318190-21C2-442A-95ED-2420D5724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1" t="51137" r="9000" b="2294"/>
          <a:stretch/>
        </p:blipFill>
        <p:spPr>
          <a:xfrm>
            <a:off x="0" y="-1"/>
            <a:ext cx="10691813" cy="40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74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84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Michele Cristina Teixeira Cardoso</cp:lastModifiedBy>
  <cp:revision>23</cp:revision>
  <cp:lastPrinted>2025-07-31T16:41:57Z</cp:lastPrinted>
  <dcterms:created xsi:type="dcterms:W3CDTF">2023-08-22T19:30:09Z</dcterms:created>
  <dcterms:modified xsi:type="dcterms:W3CDTF">2025-08-04T16:22:23Z</dcterms:modified>
</cp:coreProperties>
</file>